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71" r:id="rId3"/>
    <p:sldId id="272" r:id="rId4"/>
    <p:sldId id="263" r:id="rId5"/>
    <p:sldId id="262" r:id="rId6"/>
    <p:sldId id="273" r:id="rId7"/>
    <p:sldId id="274" r:id="rId8"/>
    <p:sldId id="275" r:id="rId9"/>
  </p:sldIdLst>
  <p:sldSz cx="9144000" cy="6858000" type="screen4x3"/>
  <p:notesSz cx="6797675" cy="9928225"/>
  <p:custDataLst>
    <p:tags r:id="rId12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45A"/>
    <a:srgbClr val="CC006A"/>
    <a:srgbClr val="BAA879"/>
    <a:srgbClr val="2886A3"/>
    <a:srgbClr val="FFFFFF"/>
    <a:srgbClr val="B0A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701" autoAdjust="0"/>
  </p:normalViewPr>
  <p:slideViewPr>
    <p:cSldViewPr>
      <p:cViewPr>
        <p:scale>
          <a:sx n="70" d="100"/>
          <a:sy n="70" d="100"/>
        </p:scale>
        <p:origin x="-43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DEDA-8E36-4DFB-8E4D-D1D6DB4D9F0E}" type="datetimeFigureOut">
              <a:rPr lang="nl-NL" smtClean="0"/>
              <a:pPr/>
              <a:t>2-11-2015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A290-BA50-4A20-9420-36625EF70DC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3891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67E3D-53D2-40D8-B702-9292685B6CC8}" type="datetimeFigureOut">
              <a:rPr lang="nl-NL" smtClean="0"/>
              <a:pPr/>
              <a:t>2-11-2015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F4A8-050B-42C0-A480-AB8DEF94A52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811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1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6000" h="3909600">
                <a:moveTo>
                  <a:pt x="402024" y="0"/>
                </a:moveTo>
                <a:lnTo>
                  <a:pt x="7373976" y="0"/>
                </a:lnTo>
                <a:cubicBezTo>
                  <a:pt x="7596008" y="0"/>
                  <a:pt x="7776000" y="179992"/>
                  <a:pt x="7776000" y="402024"/>
                </a:cubicBezTo>
                <a:lnTo>
                  <a:pt x="7776000" y="3507576"/>
                </a:lnTo>
                <a:cubicBezTo>
                  <a:pt x="7776000" y="3729608"/>
                  <a:pt x="7596008" y="3909600"/>
                  <a:pt x="7373976" y="3909600"/>
                </a:cubicBezTo>
                <a:lnTo>
                  <a:pt x="648072" y="3909600"/>
                </a:lnTo>
                <a:lnTo>
                  <a:pt x="402024" y="3909600"/>
                </a:lnTo>
                <a:lnTo>
                  <a:pt x="0" y="3909600"/>
                </a:lnTo>
                <a:lnTo>
                  <a:pt x="0" y="3507576"/>
                </a:lnTo>
                <a:lnTo>
                  <a:pt x="0" y="3240360"/>
                </a:lnTo>
                <a:lnTo>
                  <a:pt x="0" y="402024"/>
                </a:lnTo>
                <a:cubicBezTo>
                  <a:pt x="0" y="179992"/>
                  <a:pt x="179992" y="0"/>
                  <a:pt x="402024" y="0"/>
                </a:cubicBezTo>
                <a:close/>
              </a:path>
            </a:pathLst>
          </a:custGeom>
          <a:solidFill>
            <a:srgbClr val="D0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12400" y="1051200"/>
            <a:ext cx="6912000" cy="129600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12400" y="2437200"/>
            <a:ext cx="6912000" cy="864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3501008"/>
            <a:ext cx="6912768" cy="792163"/>
          </a:xfrm>
        </p:spPr>
        <p:txBody>
          <a:bodyPr lIns="0" tIns="0" rIns="0" bIns="0">
            <a:normAutofit/>
          </a:bodyPr>
          <a:lstStyle>
            <a:lvl1pPr>
              <a:lnSpc>
                <a:spcPts val="23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>
              <a:lnSpc>
                <a:spcPts val="2300"/>
              </a:lnSpc>
            </a:pPr>
            <a:r>
              <a:rPr lang="nl-NL" sz="1200" dirty="0" smtClean="0"/>
              <a:t>Naam auteur/spreker</a:t>
            </a:r>
            <a:br>
              <a:rPr lang="nl-NL" sz="1200" dirty="0" smtClean="0"/>
            </a:br>
            <a:r>
              <a:rPr lang="nl-NL" sz="1200" dirty="0" smtClean="0"/>
              <a:t>Plaats, datum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74172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smal"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3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5040" h="3909600">
                <a:moveTo>
                  <a:pt x="399803" y="0"/>
                </a:moveTo>
                <a:lnTo>
                  <a:pt x="3488197" y="0"/>
                </a:lnTo>
                <a:cubicBezTo>
                  <a:pt x="3707411" y="0"/>
                  <a:pt x="3885418" y="177245"/>
                  <a:pt x="3887520" y="396871"/>
                </a:cubicBezTo>
                <a:cubicBezTo>
                  <a:pt x="3889622" y="177245"/>
                  <a:pt x="4067630" y="0"/>
                  <a:pt x="4286843" y="0"/>
                </a:cubicBezTo>
                <a:lnTo>
                  <a:pt x="7375237" y="0"/>
                </a:lnTo>
                <a:cubicBezTo>
                  <a:pt x="7596042" y="0"/>
                  <a:pt x="7775040" y="179827"/>
                  <a:pt x="7775040" y="401654"/>
                </a:cubicBezTo>
                <a:lnTo>
                  <a:pt x="7775040" y="3507946"/>
                </a:lnTo>
                <a:cubicBezTo>
                  <a:pt x="7775040" y="3729773"/>
                  <a:pt x="7596042" y="3909600"/>
                  <a:pt x="7375237" y="3909600"/>
                </a:cubicBezTo>
                <a:lnTo>
                  <a:pt x="4532126" y="3909600"/>
                </a:lnTo>
                <a:lnTo>
                  <a:pt x="4286843" y="3909600"/>
                </a:lnTo>
                <a:lnTo>
                  <a:pt x="3887040" y="3909600"/>
                </a:lnTo>
                <a:lnTo>
                  <a:pt x="3887040" y="3517513"/>
                </a:lnTo>
                <a:cubicBezTo>
                  <a:pt x="3882819" y="3734931"/>
                  <a:pt x="3705812" y="3909600"/>
                  <a:pt x="3488197" y="3909600"/>
                </a:cubicBezTo>
                <a:lnTo>
                  <a:pt x="645085" y="3909600"/>
                </a:lnTo>
                <a:lnTo>
                  <a:pt x="399803" y="3909600"/>
                </a:lnTo>
                <a:lnTo>
                  <a:pt x="0" y="3909600"/>
                </a:lnTo>
                <a:lnTo>
                  <a:pt x="0" y="3507946"/>
                </a:lnTo>
                <a:lnTo>
                  <a:pt x="0" y="3240360"/>
                </a:lnTo>
                <a:lnTo>
                  <a:pt x="0" y="401654"/>
                </a:lnTo>
                <a:cubicBezTo>
                  <a:pt x="0" y="179827"/>
                  <a:pt x="178998" y="0"/>
                  <a:pt x="399803" y="0"/>
                </a:cubicBezTo>
                <a:close/>
              </a:path>
            </a:pathLst>
          </a:custGeom>
          <a:solidFill>
            <a:srgbClr val="D0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1112283" y="1044000"/>
            <a:ext cx="3024000" cy="3177088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 smtClean="0"/>
              <a:t>Klik om een titel te maken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004000" y="1080000"/>
            <a:ext cx="3024384" cy="1052856"/>
          </a:xfrm>
        </p:spPr>
        <p:txBody>
          <a:bodyPr lIns="0" tIns="0" rIns="0" bIns="0"/>
          <a:lstStyle>
            <a:lvl1pPr marL="0" indent="0" algn="l">
              <a:lnSpc>
                <a:spcPts val="23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03800" y="3284984"/>
            <a:ext cx="3024188" cy="792163"/>
          </a:xfrm>
        </p:spPr>
        <p:txBody>
          <a:bodyPr lIns="0" tIns="0" rIns="0" bIns="0">
            <a:normAutofit/>
          </a:bodyPr>
          <a:lstStyle>
            <a:lvl1pPr>
              <a:lnSpc>
                <a:spcPts val="23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>
              <a:lnSpc>
                <a:spcPts val="2300"/>
              </a:lnSpc>
            </a:pPr>
            <a:r>
              <a:rPr lang="nl-NL" sz="1200" dirty="0" smtClean="0"/>
              <a:t>Naam auteur/spreker</a:t>
            </a:r>
            <a:br>
              <a:rPr lang="nl-NL" sz="1200" dirty="0" smtClean="0"/>
            </a:br>
            <a:r>
              <a:rPr lang="nl-NL" sz="1200" dirty="0" smtClean="0"/>
              <a:t>Plaats, datum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7498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7884432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 smtClean="0"/>
              <a:t>Tekstdia</a:t>
            </a:r>
            <a:r>
              <a:rPr lang="nl-NL" dirty="0" smtClean="0"/>
              <a:t> 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948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5144400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5859344" y="1772816"/>
            <a:ext cx="2592000" cy="43948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itchFamily="34" charset="0"/>
              <a:buChar char="•"/>
              <a:tabLst/>
              <a:defRPr/>
            </a:lvl1pPr>
          </a:lstStyle>
          <a:p>
            <a:r>
              <a:rPr lang="nl-NL" dirty="0" smtClean="0"/>
              <a:t>Klik op het pictogram als u een afbeelding wilt toevoegen</a:t>
            </a:r>
          </a:p>
          <a:p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919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87600" y="1844824"/>
            <a:ext cx="7772400" cy="43255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87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79600" y="1774800"/>
            <a:ext cx="7772400" cy="43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8" name="Text Box 2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419" y="247614"/>
            <a:ext cx="7197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defTabSz="608013">
              <a:spcBef>
                <a:spcPct val="50000"/>
              </a:spcBef>
            </a:pPr>
            <a:r>
              <a:rPr lang="nl-NL" sz="900" b="1" dirty="0" err="1" smtClean="0">
                <a:solidFill>
                  <a:srgbClr val="BAA879"/>
                </a:solidFill>
              </a:rPr>
              <a:t>Briant</a:t>
            </a:r>
            <a:r>
              <a:rPr lang="nl-NL" sz="900" b="1" dirty="0" smtClean="0">
                <a:solidFill>
                  <a:srgbClr val="BAA879"/>
                </a:solidFill>
              </a:rPr>
              <a:t> College</a:t>
            </a:r>
            <a:endParaRPr lang="nl-NL" sz="900" b="1" dirty="0">
              <a:solidFill>
                <a:srgbClr val="BAA879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986400" y="6446232"/>
            <a:ext cx="7347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BAA87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87600" y="6451200"/>
            <a:ext cx="28440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BAA87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6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56568" y="684000"/>
            <a:ext cx="7809307" cy="864000"/>
          </a:xfrm>
          <a:custGeom>
            <a:avLst/>
            <a:gdLst>
              <a:gd name="connsiteX0" fmla="*/ 0 w 7776000"/>
              <a:gd name="connsiteY0" fmla="*/ 147003 h 882000"/>
              <a:gd name="connsiteX1" fmla="*/ 147003 w 7776000"/>
              <a:gd name="connsiteY1" fmla="*/ 0 h 882000"/>
              <a:gd name="connsiteX2" fmla="*/ 7628997 w 7776000"/>
              <a:gd name="connsiteY2" fmla="*/ 0 h 882000"/>
              <a:gd name="connsiteX3" fmla="*/ 7776000 w 7776000"/>
              <a:gd name="connsiteY3" fmla="*/ 147003 h 882000"/>
              <a:gd name="connsiteX4" fmla="*/ 7776000 w 7776000"/>
              <a:gd name="connsiteY4" fmla="*/ 734997 h 882000"/>
              <a:gd name="connsiteX5" fmla="*/ 7628997 w 7776000"/>
              <a:gd name="connsiteY5" fmla="*/ 882000 h 882000"/>
              <a:gd name="connsiteX6" fmla="*/ 147003 w 7776000"/>
              <a:gd name="connsiteY6" fmla="*/ 882000 h 882000"/>
              <a:gd name="connsiteX7" fmla="*/ 0 w 7776000"/>
              <a:gd name="connsiteY7" fmla="*/ 734997 h 882000"/>
              <a:gd name="connsiteX8" fmla="*/ 0 w 7776000"/>
              <a:gd name="connsiteY8" fmla="*/ 147003 h 882000"/>
              <a:gd name="connsiteX0" fmla="*/ 0 w 7776000"/>
              <a:gd name="connsiteY0" fmla="*/ 147003 h 902077"/>
              <a:gd name="connsiteX1" fmla="*/ 147003 w 7776000"/>
              <a:gd name="connsiteY1" fmla="*/ 0 h 902077"/>
              <a:gd name="connsiteX2" fmla="*/ 7628997 w 7776000"/>
              <a:gd name="connsiteY2" fmla="*/ 0 h 902077"/>
              <a:gd name="connsiteX3" fmla="*/ 7776000 w 7776000"/>
              <a:gd name="connsiteY3" fmla="*/ 147003 h 902077"/>
              <a:gd name="connsiteX4" fmla="*/ 7776000 w 7776000"/>
              <a:gd name="connsiteY4" fmla="*/ 734997 h 902077"/>
              <a:gd name="connsiteX5" fmla="*/ 7628997 w 7776000"/>
              <a:gd name="connsiteY5" fmla="*/ 882000 h 902077"/>
              <a:gd name="connsiteX6" fmla="*/ 147003 w 7776000"/>
              <a:gd name="connsiteY6" fmla="*/ 882000 h 902077"/>
              <a:gd name="connsiteX7" fmla="*/ 0 w 7776000"/>
              <a:gd name="connsiteY7" fmla="*/ 858822 h 902077"/>
              <a:gd name="connsiteX8" fmla="*/ 0 w 7776000"/>
              <a:gd name="connsiteY8" fmla="*/ 147003 h 902077"/>
              <a:gd name="connsiteX0" fmla="*/ 34795 w 7810795"/>
              <a:gd name="connsiteY0" fmla="*/ 147003 h 902973"/>
              <a:gd name="connsiteX1" fmla="*/ 181798 w 7810795"/>
              <a:gd name="connsiteY1" fmla="*/ 0 h 902973"/>
              <a:gd name="connsiteX2" fmla="*/ 7663792 w 7810795"/>
              <a:gd name="connsiteY2" fmla="*/ 0 h 902973"/>
              <a:gd name="connsiteX3" fmla="*/ 7810795 w 7810795"/>
              <a:gd name="connsiteY3" fmla="*/ 147003 h 902973"/>
              <a:gd name="connsiteX4" fmla="*/ 7810795 w 7810795"/>
              <a:gd name="connsiteY4" fmla="*/ 734997 h 902973"/>
              <a:gd name="connsiteX5" fmla="*/ 7663792 w 7810795"/>
              <a:gd name="connsiteY5" fmla="*/ 882000 h 902973"/>
              <a:gd name="connsiteX6" fmla="*/ 36542 w 7810795"/>
              <a:gd name="connsiteY6" fmla="*/ 884381 h 902973"/>
              <a:gd name="connsiteX7" fmla="*/ 34795 w 7810795"/>
              <a:gd name="connsiteY7" fmla="*/ 858822 h 902973"/>
              <a:gd name="connsiteX8" fmla="*/ 34795 w 7810795"/>
              <a:gd name="connsiteY8" fmla="*/ 147003 h 902973"/>
              <a:gd name="connsiteX0" fmla="*/ 34795 w 7810795"/>
              <a:gd name="connsiteY0" fmla="*/ 147003 h 914032"/>
              <a:gd name="connsiteX1" fmla="*/ 181798 w 7810795"/>
              <a:gd name="connsiteY1" fmla="*/ 0 h 914032"/>
              <a:gd name="connsiteX2" fmla="*/ 7663792 w 7810795"/>
              <a:gd name="connsiteY2" fmla="*/ 0 h 914032"/>
              <a:gd name="connsiteX3" fmla="*/ 7810795 w 7810795"/>
              <a:gd name="connsiteY3" fmla="*/ 147003 h 914032"/>
              <a:gd name="connsiteX4" fmla="*/ 7810795 w 7810795"/>
              <a:gd name="connsiteY4" fmla="*/ 734997 h 914032"/>
              <a:gd name="connsiteX5" fmla="*/ 7663792 w 7810795"/>
              <a:gd name="connsiteY5" fmla="*/ 882000 h 914032"/>
              <a:gd name="connsiteX6" fmla="*/ 36542 w 7810795"/>
              <a:gd name="connsiteY6" fmla="*/ 884381 h 914032"/>
              <a:gd name="connsiteX7" fmla="*/ 34795 w 7810795"/>
              <a:gd name="connsiteY7" fmla="*/ 875491 h 914032"/>
              <a:gd name="connsiteX8" fmla="*/ 34795 w 7810795"/>
              <a:gd name="connsiteY8" fmla="*/ 147003 h 914032"/>
              <a:gd name="connsiteX0" fmla="*/ 35438 w 7811438"/>
              <a:gd name="connsiteY0" fmla="*/ 147003 h 920935"/>
              <a:gd name="connsiteX1" fmla="*/ 182441 w 7811438"/>
              <a:gd name="connsiteY1" fmla="*/ 0 h 920935"/>
              <a:gd name="connsiteX2" fmla="*/ 7664435 w 7811438"/>
              <a:gd name="connsiteY2" fmla="*/ 0 h 920935"/>
              <a:gd name="connsiteX3" fmla="*/ 7811438 w 7811438"/>
              <a:gd name="connsiteY3" fmla="*/ 147003 h 920935"/>
              <a:gd name="connsiteX4" fmla="*/ 7811438 w 7811438"/>
              <a:gd name="connsiteY4" fmla="*/ 734997 h 920935"/>
              <a:gd name="connsiteX5" fmla="*/ 7664435 w 7811438"/>
              <a:gd name="connsiteY5" fmla="*/ 882000 h 920935"/>
              <a:gd name="connsiteX6" fmla="*/ 37185 w 7811438"/>
              <a:gd name="connsiteY6" fmla="*/ 884381 h 920935"/>
              <a:gd name="connsiteX7" fmla="*/ 33057 w 7811438"/>
              <a:gd name="connsiteY7" fmla="*/ 885016 h 920935"/>
              <a:gd name="connsiteX8" fmla="*/ 35438 w 7811438"/>
              <a:gd name="connsiteY8" fmla="*/ 147003 h 920935"/>
              <a:gd name="connsiteX0" fmla="*/ 37165 w 7813165"/>
              <a:gd name="connsiteY0" fmla="*/ 147003 h 885053"/>
              <a:gd name="connsiteX1" fmla="*/ 184168 w 7813165"/>
              <a:gd name="connsiteY1" fmla="*/ 0 h 885053"/>
              <a:gd name="connsiteX2" fmla="*/ 7666162 w 7813165"/>
              <a:gd name="connsiteY2" fmla="*/ 0 h 885053"/>
              <a:gd name="connsiteX3" fmla="*/ 7813165 w 7813165"/>
              <a:gd name="connsiteY3" fmla="*/ 147003 h 885053"/>
              <a:gd name="connsiteX4" fmla="*/ 7813165 w 7813165"/>
              <a:gd name="connsiteY4" fmla="*/ 734997 h 885053"/>
              <a:gd name="connsiteX5" fmla="*/ 7666162 w 7813165"/>
              <a:gd name="connsiteY5" fmla="*/ 882000 h 885053"/>
              <a:gd name="connsiteX6" fmla="*/ 38912 w 7813165"/>
              <a:gd name="connsiteY6" fmla="*/ 884381 h 885053"/>
              <a:gd name="connsiteX7" fmla="*/ 34784 w 7813165"/>
              <a:gd name="connsiteY7" fmla="*/ 885016 h 885053"/>
              <a:gd name="connsiteX8" fmla="*/ 37165 w 7813165"/>
              <a:gd name="connsiteY8" fmla="*/ 147003 h 885053"/>
              <a:gd name="connsiteX0" fmla="*/ 33307 w 7809307"/>
              <a:gd name="connsiteY0" fmla="*/ 147003 h 885016"/>
              <a:gd name="connsiteX1" fmla="*/ 180310 w 7809307"/>
              <a:gd name="connsiteY1" fmla="*/ 0 h 885016"/>
              <a:gd name="connsiteX2" fmla="*/ 7662304 w 7809307"/>
              <a:gd name="connsiteY2" fmla="*/ 0 h 885016"/>
              <a:gd name="connsiteX3" fmla="*/ 7809307 w 7809307"/>
              <a:gd name="connsiteY3" fmla="*/ 147003 h 885016"/>
              <a:gd name="connsiteX4" fmla="*/ 7809307 w 7809307"/>
              <a:gd name="connsiteY4" fmla="*/ 734997 h 885016"/>
              <a:gd name="connsiteX5" fmla="*/ 7662304 w 7809307"/>
              <a:gd name="connsiteY5" fmla="*/ 882000 h 885016"/>
              <a:gd name="connsiteX6" fmla="*/ 35054 w 7809307"/>
              <a:gd name="connsiteY6" fmla="*/ 884381 h 885016"/>
              <a:gd name="connsiteX7" fmla="*/ 30926 w 7809307"/>
              <a:gd name="connsiteY7" fmla="*/ 885016 h 885016"/>
              <a:gd name="connsiteX8" fmla="*/ 33307 w 7809307"/>
              <a:gd name="connsiteY8" fmla="*/ 147003 h 88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9307" h="885016">
                <a:moveTo>
                  <a:pt x="33307" y="147003"/>
                </a:moveTo>
                <a:cubicBezTo>
                  <a:pt x="33307" y="65815"/>
                  <a:pt x="99122" y="0"/>
                  <a:pt x="180310" y="0"/>
                </a:cubicBezTo>
                <a:lnTo>
                  <a:pt x="7662304" y="0"/>
                </a:lnTo>
                <a:cubicBezTo>
                  <a:pt x="7743492" y="0"/>
                  <a:pt x="7809307" y="65815"/>
                  <a:pt x="7809307" y="147003"/>
                </a:cubicBezTo>
                <a:lnTo>
                  <a:pt x="7809307" y="734997"/>
                </a:lnTo>
                <a:cubicBezTo>
                  <a:pt x="7809307" y="816185"/>
                  <a:pt x="7743492" y="882000"/>
                  <a:pt x="7662304" y="882000"/>
                </a:cubicBezTo>
                <a:lnTo>
                  <a:pt x="35054" y="884381"/>
                </a:lnTo>
                <a:cubicBezTo>
                  <a:pt x="-46134" y="884381"/>
                  <a:pt x="40451" y="882861"/>
                  <a:pt x="30926" y="885016"/>
                </a:cubicBezTo>
                <a:cubicBezTo>
                  <a:pt x="31720" y="639012"/>
                  <a:pt x="32513" y="393007"/>
                  <a:pt x="33307" y="147003"/>
                </a:cubicBezTo>
                <a:close/>
              </a:path>
            </a:pathLst>
          </a:custGeom>
          <a:solidFill>
            <a:srgbClr val="D0145A"/>
          </a:solidFill>
        </p:spPr>
        <p:txBody>
          <a:bodyPr vert="horz" lIns="342000" tIns="72000" rIns="252000" bIns="45720" rtlCol="0" anchor="ctr">
            <a:normAutofit/>
          </a:bodyPr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  <p:pic>
        <p:nvPicPr>
          <p:cNvPr id="2" name="Afbeelding 1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13176"/>
            <a:ext cx="2054314" cy="12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3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3" r:id="rId4"/>
    <p:sldLayoutId id="214748365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lnSpc>
          <a:spcPts val="2300"/>
        </a:lnSpc>
        <a:spcBef>
          <a:spcPts val="0"/>
        </a:spcBef>
        <a:buClr>
          <a:schemeClr val="bg1"/>
        </a:buClr>
        <a:buSzPct val="25000"/>
        <a:buFont typeface="Arial" pitchFamily="34" charset="0"/>
        <a:buChar char="•"/>
        <a:tabLst/>
        <a:defRPr sz="1800" b="1" kern="1200">
          <a:solidFill>
            <a:srgbClr val="D0145A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06000" indent="-288000" algn="l" defTabSz="914400" rtl="0" eaLnBrk="1" latinLnBrk="0" hangingPunct="1">
        <a:lnSpc>
          <a:spcPts val="2300"/>
        </a:lnSpc>
        <a:spcBef>
          <a:spcPts val="0"/>
        </a:spcBef>
        <a:buSzPct val="130000"/>
        <a:buFont typeface="Verdana" pitchFamily="34" charset="0"/>
        <a:buChar char="­"/>
        <a:defRPr sz="1800" b="1" kern="1200">
          <a:solidFill>
            <a:srgbClr val="D0145A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0" indent="0" algn="l" defTabSz="914400" rtl="0" eaLnBrk="1" latinLnBrk="0" hangingPunct="1">
        <a:lnSpc>
          <a:spcPts val="2300"/>
        </a:lnSpc>
        <a:spcBef>
          <a:spcPts val="0"/>
        </a:spcBef>
        <a:buSzPct val="25000"/>
        <a:buFontTx/>
        <a:buBlip>
          <a:blip r:embed="rId14"/>
        </a:buBlip>
        <a:defRPr sz="1800" b="0" i="0" kern="1200">
          <a:solidFill>
            <a:srgbClr val="D0145A"/>
          </a:solidFill>
          <a:latin typeface="Verdana"/>
          <a:ea typeface="Verdana" pitchFamily="34" charset="0"/>
          <a:cs typeface="Verdana"/>
        </a:defRPr>
      </a:lvl3pPr>
      <a:lvl4pPr marL="306000" indent="-252000" algn="l" defTabSz="914400" rtl="0" eaLnBrk="1" latinLnBrk="0" hangingPunct="1">
        <a:lnSpc>
          <a:spcPts val="2300"/>
        </a:lnSpc>
        <a:spcBef>
          <a:spcPts val="0"/>
        </a:spcBef>
        <a:buSzPct val="120000"/>
        <a:buFont typeface="Arial" pitchFamily="34" charset="0"/>
        <a:buChar char="-"/>
        <a:defRPr sz="1800" kern="1200">
          <a:solidFill>
            <a:srgbClr val="D0145A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544513" indent="-279400" algn="l" defTabSz="914400" rtl="0" eaLnBrk="1" latinLnBrk="0" hangingPunct="1">
        <a:lnSpc>
          <a:spcPts val="2300"/>
        </a:lnSpc>
        <a:spcBef>
          <a:spcPts val="0"/>
        </a:spcBef>
        <a:buSzPct val="120000"/>
        <a:buFont typeface="Arial" pitchFamily="34" charset="0"/>
        <a:buChar char="-"/>
        <a:defRPr sz="1600" kern="1200">
          <a:solidFill>
            <a:srgbClr val="D0145A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714375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2886A3"/>
          </a:solidFill>
          <a:latin typeface="Verdana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Paragraaf lezen h2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De opbouw van alinea`s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53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endParaRPr lang="nl-NL" dirty="0"/>
          </a:p>
          <a:p>
            <a:pPr lvl="1"/>
            <a:r>
              <a:rPr lang="nl-NL" dirty="0" smtClean="0"/>
              <a:t>In een tekst worden verschillende onderwerpen besproken; </a:t>
            </a:r>
          </a:p>
          <a:p>
            <a:pPr lvl="1"/>
            <a:endParaRPr lang="nl-NL" dirty="0"/>
          </a:p>
          <a:p>
            <a:pPr lvl="1"/>
            <a:r>
              <a:rPr lang="nl-NL" dirty="0" smtClean="0"/>
              <a:t>Om het overzichtelijk te houden gebeurt dat in </a:t>
            </a:r>
            <a:r>
              <a:rPr lang="nl-NL" u="sng" dirty="0" smtClean="0"/>
              <a:t>verschillende alinea`s.</a:t>
            </a:r>
          </a:p>
          <a:p>
            <a:pPr lvl="1"/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 in 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37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nl-NL" dirty="0" smtClean="0"/>
              <a:t>Overzicht in een alinea</a:t>
            </a:r>
          </a:p>
          <a:p>
            <a:pPr lvl="0"/>
            <a:endParaRPr lang="nl-NL" dirty="0"/>
          </a:p>
          <a:p>
            <a:pPr lvl="1"/>
            <a:r>
              <a:rPr lang="nl-NL" dirty="0" smtClean="0"/>
              <a:t>In een alinea zit ook een </a:t>
            </a:r>
            <a:r>
              <a:rPr lang="nl-NL" u="sng" dirty="0" smtClean="0"/>
              <a:t>opbouw.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De </a:t>
            </a:r>
            <a:r>
              <a:rPr lang="nl-NL" u="sng" dirty="0" smtClean="0"/>
              <a:t>belangrijkste informatie </a:t>
            </a:r>
            <a:r>
              <a:rPr lang="nl-NL" dirty="0" smtClean="0"/>
              <a:t>vind je in de </a:t>
            </a:r>
            <a:r>
              <a:rPr lang="nl-NL" u="sng" dirty="0" smtClean="0"/>
              <a:t>kernzin</a:t>
            </a:r>
          </a:p>
          <a:p>
            <a:pPr lvl="1"/>
            <a:endParaRPr lang="nl-NL" u="sng" dirty="0" smtClean="0"/>
          </a:p>
          <a:p>
            <a:pPr lvl="1"/>
            <a:r>
              <a:rPr lang="nl-NL" dirty="0" smtClean="0"/>
              <a:t>De kernzin is </a:t>
            </a:r>
            <a:r>
              <a:rPr lang="nl-NL" u="sng" dirty="0" smtClean="0"/>
              <a:t>vaak </a:t>
            </a:r>
            <a:r>
              <a:rPr lang="nl-NL" dirty="0" smtClean="0"/>
              <a:t>de </a:t>
            </a:r>
            <a:r>
              <a:rPr lang="nl-NL" u="sng" dirty="0" smtClean="0"/>
              <a:t>eerste </a:t>
            </a:r>
            <a:r>
              <a:rPr lang="nl-NL" dirty="0" smtClean="0"/>
              <a:t>of </a:t>
            </a:r>
            <a:r>
              <a:rPr lang="nl-NL" u="sng" dirty="0" smtClean="0"/>
              <a:t>laatste</a:t>
            </a:r>
            <a:r>
              <a:rPr lang="nl-NL" dirty="0" smtClean="0"/>
              <a:t> zin</a:t>
            </a:r>
          </a:p>
          <a:p>
            <a:pPr lvl="1"/>
            <a:endParaRPr lang="nl-NL" u="sng" dirty="0" smtClean="0"/>
          </a:p>
          <a:p>
            <a:pPr marL="18000" lvl="1" indent="0">
              <a:buNone/>
            </a:pPr>
            <a:endParaRPr lang="nl-NL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 in alinea`s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89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Voorbeeld: zoek de kernzin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27" y="1556792"/>
            <a:ext cx="398720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2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Zoek de kernzin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678386" cy="487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0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Zoek de kernzin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816424" cy="468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0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Zoek de kernzin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20690"/>
            <a:ext cx="5227306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1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Huiswerk maken: </a:t>
            </a:r>
            <a:r>
              <a:rPr lang="nl-NL" dirty="0" err="1" smtClean="0"/>
              <a:t>opdr</a:t>
            </a:r>
            <a:r>
              <a:rPr lang="nl-NL" smtClean="0"/>
              <a:t> </a:t>
            </a:r>
            <a:r>
              <a:rPr lang="nl-NL" smtClean="0"/>
              <a:t>1,2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8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JABLOON" val="Standaard"/>
  <p:tag name="BEDRIJFID" val="7"/>
  <p:tag name="BEDRIJF" val="Centrale Diensten"/>
  <p:tag name="AUTEUR1EMAIL" val="h.vanhartingsveldt@deonderwijsspecialisten.nl"/>
  <p:tag name="AUTEUR1FUNCTIE" val="Medewerker Pr &amp; Communicatie"/>
  <p:tag name="TAAL" val="Nederlands"/>
  <p:tag name="TITELAUTEURS" val="0"/>
  <p:tag name="AUTEUR1" val="Hester van Hartingsveldt"/>
  <p:tag name="VIEWOFFICEVERSIE" val="2012.1.6.12160"/>
  <p:tag name="TITEL" val="En de naam is...."/>
  <p:tag name="DATUM" val="41375,5533795486"/>
  <p:tag name="DATUMTEKST" val="11-4-2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TEKS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RESREGEL" val="Voetteks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heme/theme1.xml><?xml version="1.0" encoding="utf-8"?>
<a:theme xmlns:a="http://schemas.openxmlformats.org/drawingml/2006/main" name="Briant Colle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lnSpc>
            <a:spcPts val="2300"/>
          </a:lnSpc>
          <a:defRPr sz="1200" dirty="0" smtClean="0">
            <a:solidFill>
              <a:schemeClr val="bg1"/>
            </a:solidFill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Briant College</Template>
  <TotalTime>0</TotalTime>
  <Words>88</Words>
  <Application>Microsoft Office PowerPoint</Application>
  <PresentationFormat>Diavoorstelling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Briant College</vt:lpstr>
      <vt:lpstr>Paragraaf lezen h2</vt:lpstr>
      <vt:lpstr>Overzicht in tekst</vt:lpstr>
      <vt:lpstr>Overzicht in alinea`s</vt:lpstr>
      <vt:lpstr>Voorbeeld: zoek de kernzin</vt:lpstr>
      <vt:lpstr>Zoek de kernzin</vt:lpstr>
      <vt:lpstr>Zoek de kernzin</vt:lpstr>
      <vt:lpstr>Zoek de kernzin</vt:lpstr>
      <vt:lpstr>Huiswerk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2014-10-10T12:48:16Z</dcterms:created>
  <dcterms:modified xsi:type="dcterms:W3CDTF">2015-11-02T12:31:52Z</dcterms:modified>
</cp:coreProperties>
</file>